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>
      <p:cViewPr>
        <p:scale>
          <a:sx n="41" d="100"/>
          <a:sy n="41" d="100"/>
        </p:scale>
        <p:origin x="-1982" y="-5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ADB16-F958-40F3-BA81-D4697606040A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1F1E1-C676-48EB-ADD0-94F6BCCCD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74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8831-8F2C-43C4-888D-21FE37EDD6B5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B738-A159-4591-BD67-2306A7299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98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8831-8F2C-43C4-888D-21FE37EDD6B5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B738-A159-4591-BD67-2306A7299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91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8831-8F2C-43C4-888D-21FE37EDD6B5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B738-A159-4591-BD67-2306A7299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19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8831-8F2C-43C4-888D-21FE37EDD6B5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B738-A159-4591-BD67-2306A7299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04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8831-8F2C-43C4-888D-21FE37EDD6B5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B738-A159-4591-BD67-2306A7299F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622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8831-8F2C-43C4-888D-21FE37EDD6B5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B738-A159-4591-BD67-2306A7299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399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8831-8F2C-43C4-888D-21FE37EDD6B5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B738-A159-4591-BD67-2306A7299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09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8831-8F2C-43C4-888D-21FE37EDD6B5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B738-A159-4591-BD67-2306A7299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09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8831-8F2C-43C4-888D-21FE37EDD6B5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B738-A159-4591-BD67-2306A7299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88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8831-8F2C-43C4-888D-21FE37EDD6B5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B738-A159-4591-BD67-2306A7299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99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8831-8F2C-43C4-888D-21FE37EDD6B5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B738-A159-4591-BD67-2306A7299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50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rgbClr val="969696"/>
                </a:solidFill>
              </a:defRPr>
            </a:lvl1pPr>
          </a:lstStyle>
          <a:p>
            <a:fld id="{6D398831-8F2C-43C4-888D-21FE37EDD6B5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rgbClr val="777777"/>
                </a:solidFill>
              </a:defRPr>
            </a:lvl1pPr>
          </a:lstStyle>
          <a:p>
            <a:fld id="{F4D0B738-A159-4591-BD67-2306A7299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7668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988840"/>
            <a:ext cx="8136904" cy="3384376"/>
          </a:xfrm>
        </p:spPr>
        <p:txBody>
          <a:bodyPr>
            <a:noAutofit/>
          </a:bodyPr>
          <a:lstStyle/>
          <a:p>
            <a:pPr algn="ctr"/>
            <a:r>
              <a:rPr lang="ru-RU" sz="5600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Команда №3</a:t>
            </a:r>
            <a:br>
              <a:rPr lang="ru-RU" sz="5600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5600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5600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5600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Фотоконкурс </a:t>
            </a:r>
            <a:br>
              <a:rPr lang="ru-RU" sz="5600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5600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5600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5600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«Авиационная столица в лицах»</a:t>
            </a:r>
            <a:endParaRPr lang="ru-RU" sz="5600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1787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225996" cy="614968"/>
          </a:xfrm>
        </p:spPr>
        <p:txBody>
          <a:bodyPr>
            <a:normAutofit fontScale="90000"/>
          </a:bodyPr>
          <a:lstStyle/>
          <a:p>
            <a:r>
              <a:rPr lang="ru-RU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Взлетно-посадочная полоса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87624" y="620688"/>
            <a:ext cx="6252974" cy="4148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5128590"/>
            <a:ext cx="8136904" cy="1729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venture" panose="02000503020000020003" pitchFamily="2" charset="0"/>
              </a:rPr>
              <a:t> </a:t>
            </a:r>
            <a:r>
              <a:rPr lang="ru-RU" sz="2400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venture" panose="02000503020000020003" pitchFamily="2" charset="0"/>
              </a:rPr>
              <a:t> Люди </a:t>
            </a:r>
            <a:r>
              <a:rPr lang="ru-RU" sz="240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venture" panose="02000503020000020003" pitchFamily="2" charset="0"/>
              </a:rPr>
              <a:t>должны научиться взлетать, даже если крылья сломаны. Надо всего лишь захотеть – оторваться от земли, воспарить навстречу самому </a:t>
            </a:r>
            <a:r>
              <a:rPr lang="ru-RU" sz="2400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venture" panose="02000503020000020003" pitchFamily="2" charset="0"/>
              </a:rPr>
              <a:t>себе...</a:t>
            </a:r>
          </a:p>
          <a:p>
            <a:pPr marL="0" indent="0" algn="r">
              <a:buNone/>
            </a:pPr>
            <a:r>
              <a:rPr lang="ru-RU" sz="240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venture" panose="02000503020000020003" pitchFamily="2" charset="0"/>
              </a:rPr>
              <a:t> </a:t>
            </a:r>
            <a:r>
              <a:rPr lang="ru-RU" sz="2400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venture" panose="02000503020000020003" pitchFamily="2" charset="0"/>
              </a:rPr>
              <a:t>           </a:t>
            </a:r>
            <a:r>
              <a:rPr lang="ru-RU" sz="2400" spc="0" dirty="0" err="1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venture" panose="02000503020000020003" pitchFamily="2" charset="0"/>
              </a:rPr>
              <a:t>Эльчин</a:t>
            </a:r>
            <a:r>
              <a:rPr lang="ru-RU" sz="2400" spc="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venture" panose="02000503020000020003" pitchFamily="2" charset="0"/>
              </a:rPr>
              <a:t> </a:t>
            </a:r>
            <a:r>
              <a:rPr lang="ru-RU" sz="2400" spc="0" dirty="0" err="1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venture" panose="02000503020000020003" pitchFamily="2" charset="0"/>
              </a:rPr>
              <a:t>Сафарли</a:t>
            </a:r>
            <a:r>
              <a:rPr lang="ru-RU" sz="2400" spc="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venture" panose="02000503020000020003" pitchFamily="2" charset="0"/>
              </a:rPr>
              <a:t>. Любовь со дна Босфора</a:t>
            </a:r>
          </a:p>
        </p:txBody>
      </p:sp>
    </p:spTree>
    <p:extLst>
      <p:ext uri="{BB962C8B-B14F-4D97-AF65-F5344CB8AC3E}">
        <p14:creationId xmlns:p14="http://schemas.microsoft.com/office/powerpoint/2010/main" val="2889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601" y="188640"/>
            <a:ext cx="4271506" cy="728802"/>
          </a:xfrm>
        </p:spPr>
        <p:txBody>
          <a:bodyPr>
            <a:normAutofit/>
          </a:bodyPr>
          <a:lstStyle/>
          <a:p>
            <a:r>
              <a:rPr lang="ru-RU" spc="0" dirty="0">
                <a:ln w="0"/>
                <a:gradFill>
                  <a:gsLst>
                    <a:gs pos="0">
                      <a:srgbClr val="E8B54D">
                        <a:lumMod val="50000"/>
                      </a:srgbClr>
                    </a:gs>
                    <a:gs pos="50000">
                      <a:srgbClr val="E8B54D"/>
                    </a:gs>
                    <a:gs pos="100000">
                      <a:srgbClr val="E8B54D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Мне бы в </a:t>
            </a:r>
            <a:r>
              <a:rPr lang="ru-RU" spc="0" dirty="0" smtClean="0">
                <a:ln w="0"/>
                <a:gradFill>
                  <a:gsLst>
                    <a:gs pos="0">
                      <a:srgbClr val="E8B54D">
                        <a:lumMod val="50000"/>
                      </a:srgbClr>
                    </a:gs>
                    <a:gs pos="50000">
                      <a:srgbClr val="E8B54D"/>
                    </a:gs>
                    <a:gs pos="100000">
                      <a:srgbClr val="E8B54D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небо…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1520" y="980728"/>
            <a:ext cx="8114053" cy="5391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4653136"/>
            <a:ext cx="7992888" cy="2088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  </a:t>
            </a:r>
            <a:r>
              <a:rPr lang="ru-RU" sz="2400" dirty="0" smtClean="0">
                <a:latin typeface="Adventure"/>
              </a:rPr>
              <a:t>Небо </a:t>
            </a:r>
            <a:r>
              <a:rPr lang="ru-RU" sz="2400" dirty="0">
                <a:latin typeface="Adventure"/>
              </a:rPr>
              <a:t>не находится ни высоко, ни низко, ни справа, ни слева</a:t>
            </a:r>
            <a:r>
              <a:rPr lang="ru-RU" sz="2400" dirty="0" smtClean="0">
                <a:latin typeface="Adventure"/>
              </a:rPr>
              <a:t>. </a:t>
            </a:r>
            <a:r>
              <a:rPr lang="ru-RU" sz="2400" dirty="0">
                <a:latin typeface="Adventure"/>
              </a:rPr>
              <a:t>Небо — оно прямехонько в середине груди того человека, у которого есть Вера. </a:t>
            </a:r>
          </a:p>
          <a:p>
            <a:pPr marL="0" indent="0" algn="r">
              <a:buNone/>
            </a:pPr>
            <a:r>
              <a:rPr lang="ru-RU" sz="2400" dirty="0" smtClean="0">
                <a:latin typeface="Adventure"/>
              </a:rPr>
              <a:t>      Сальвадор Дали. Тайная жизнь Сальвадора Дали, рассказанная им самим</a:t>
            </a:r>
          </a:p>
          <a:p>
            <a:pPr marL="0" indent="0">
              <a:buNone/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23299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97069"/>
            <a:ext cx="3983296" cy="648072"/>
          </a:xfrm>
        </p:spPr>
        <p:txBody>
          <a:bodyPr>
            <a:normAutofit/>
          </a:bodyPr>
          <a:lstStyle/>
          <a:p>
            <a:r>
              <a:rPr lang="ru-RU" sz="3600" spc="0">
                <a:ln w="0"/>
                <a:gradFill>
                  <a:gsLst>
                    <a:gs pos="0">
                      <a:srgbClr val="E8B54D">
                        <a:lumMod val="50000"/>
                      </a:srgbClr>
                    </a:gs>
                    <a:gs pos="50000">
                      <a:srgbClr val="E8B54D"/>
                    </a:gs>
                    <a:gs pos="100000">
                      <a:srgbClr val="E8B54D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Полет </a:t>
            </a:r>
            <a:r>
              <a:rPr lang="ru-RU" sz="3600" spc="0" smtClean="0">
                <a:ln w="0"/>
                <a:gradFill>
                  <a:gsLst>
                    <a:gs pos="0">
                      <a:srgbClr val="E8B54D">
                        <a:lumMod val="50000"/>
                      </a:srgbClr>
                    </a:gs>
                    <a:gs pos="50000">
                      <a:srgbClr val="E8B54D"/>
                    </a:gs>
                    <a:gs pos="100000">
                      <a:srgbClr val="E8B54D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мысли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85444" y="745344"/>
            <a:ext cx="6438884" cy="4274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880" y="4908714"/>
            <a:ext cx="8220576" cy="19565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Adventure" panose="02000503020000020003" pitchFamily="2" charset="0"/>
              </a:rPr>
              <a:t>  В </a:t>
            </a:r>
            <a:r>
              <a:rPr lang="ru-RU" sz="2800" dirty="0">
                <a:latin typeface="Adventure" panose="02000503020000020003" pitchFamily="2" charset="0"/>
              </a:rPr>
              <a:t>чем смысл летающей машины, если у человека есть совсем иной инструмент для полета, — </a:t>
            </a:r>
            <a:r>
              <a:rPr lang="ru-RU" sz="2800" dirty="0" smtClean="0">
                <a:latin typeface="Adventure" panose="02000503020000020003" pitchFamily="2" charset="0"/>
              </a:rPr>
              <a:t>душа? </a:t>
            </a:r>
          </a:p>
          <a:p>
            <a:pPr marL="0" indent="0">
              <a:buNone/>
            </a:pPr>
            <a:r>
              <a:rPr lang="ru-RU" sz="2800" dirty="0" smtClean="0">
                <a:latin typeface="Adventure" panose="02000503020000020003" pitchFamily="2" charset="0"/>
              </a:rPr>
              <a:t>                      Сальвадор </a:t>
            </a:r>
            <a:r>
              <a:rPr lang="ru-RU" sz="2800" dirty="0">
                <a:latin typeface="Adventure" panose="02000503020000020003" pitchFamily="2" charset="0"/>
              </a:rPr>
              <a:t>Дали. Биография</a:t>
            </a:r>
          </a:p>
        </p:txBody>
      </p:sp>
    </p:spTree>
    <p:extLst>
      <p:ext uri="{BB962C8B-B14F-4D97-AF65-F5344CB8AC3E}">
        <p14:creationId xmlns:p14="http://schemas.microsoft.com/office/powerpoint/2010/main" val="194508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4340"/>
            <a:ext cx="3024336" cy="869775"/>
          </a:xfrm>
        </p:spPr>
        <p:txBody>
          <a:bodyPr>
            <a:normAutofit/>
          </a:bodyPr>
          <a:lstStyle/>
          <a:p>
            <a:r>
              <a:rPr lang="ru-RU" sz="4800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Экипаж</a:t>
            </a:r>
            <a:endParaRPr lang="ru-RU" sz="4800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9552" y="980727"/>
            <a:ext cx="7704856" cy="5185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5157192"/>
            <a:ext cx="7776864" cy="2016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>
                <a:latin typeface="Adventure" panose="02000503020000020003" pitchFamily="2" charset="0"/>
              </a:rPr>
              <a:t>— Старик имеет отношение к авиации?</a:t>
            </a:r>
            <a:br>
              <a:rPr lang="ru-RU" sz="2600" dirty="0">
                <a:latin typeface="Adventure" panose="02000503020000020003" pitchFamily="2" charset="0"/>
              </a:rPr>
            </a:br>
            <a:r>
              <a:rPr lang="ru-RU" sz="2600" dirty="0">
                <a:latin typeface="Adventure" panose="02000503020000020003" pitchFamily="2" charset="0"/>
              </a:rPr>
              <a:t>— Старику сорок восемь лет, и он генерал-майор авиации. </a:t>
            </a:r>
            <a:endParaRPr lang="ru-RU" sz="2600" dirty="0" smtClean="0">
              <a:latin typeface="Adventure" panose="02000503020000020003" pitchFamily="2" charset="0"/>
            </a:endParaRPr>
          </a:p>
          <a:p>
            <a:pPr marL="0" indent="0" algn="r">
              <a:buNone/>
            </a:pPr>
            <a:r>
              <a:rPr lang="ru-RU" sz="2600" dirty="0" smtClean="0">
                <a:latin typeface="Adventure" panose="02000503020000020003" pitchFamily="2" charset="0"/>
              </a:rPr>
              <a:t>                из </a:t>
            </a:r>
            <a:r>
              <a:rPr lang="ru-RU" sz="2600" dirty="0" err="1" smtClean="0">
                <a:latin typeface="Adventure" panose="02000503020000020003" pitchFamily="2" charset="0"/>
              </a:rPr>
              <a:t>к.ф</a:t>
            </a:r>
            <a:r>
              <a:rPr lang="ru-RU" sz="2600" dirty="0" smtClean="0">
                <a:latin typeface="Adventure" panose="02000503020000020003" pitchFamily="2" charset="0"/>
              </a:rPr>
              <a:t>. Небесный </a:t>
            </a:r>
            <a:r>
              <a:rPr lang="ru-RU" sz="2600" dirty="0">
                <a:latin typeface="Adventure" panose="02000503020000020003" pitchFamily="2" charset="0"/>
              </a:rPr>
              <a:t>тихоход</a:t>
            </a:r>
          </a:p>
        </p:txBody>
      </p:sp>
    </p:spTree>
    <p:extLst>
      <p:ext uri="{BB962C8B-B14F-4D97-AF65-F5344CB8AC3E}">
        <p14:creationId xmlns:p14="http://schemas.microsoft.com/office/powerpoint/2010/main" val="440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760" y="0"/>
            <a:ext cx="4633708" cy="903000"/>
          </a:xfrm>
        </p:spPr>
        <p:txBody>
          <a:bodyPr>
            <a:noAutofit/>
          </a:bodyPr>
          <a:lstStyle/>
          <a:p>
            <a:r>
              <a:rPr lang="ru-RU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Заход на посадку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99592" y="908720"/>
            <a:ext cx="7200800" cy="4777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5661248"/>
            <a:ext cx="7632848" cy="119675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Adventure"/>
              </a:rPr>
              <a:t>  -Я </a:t>
            </a:r>
            <a:r>
              <a:rPr lang="ru-RU" sz="2400" dirty="0">
                <a:latin typeface="Adventure"/>
              </a:rPr>
              <a:t>документы потеряла. Я же из-за них сесть </a:t>
            </a:r>
            <a:r>
              <a:rPr lang="ru-RU" sz="2400" dirty="0" smtClean="0">
                <a:latin typeface="Adventure"/>
              </a:rPr>
              <a:t>могу.</a:t>
            </a:r>
            <a:br>
              <a:rPr lang="ru-RU" sz="2400" dirty="0" smtClean="0">
                <a:latin typeface="Adventure"/>
              </a:rPr>
            </a:br>
            <a:r>
              <a:rPr lang="ru-RU" sz="2400" dirty="0" smtClean="0">
                <a:latin typeface="Adventure"/>
              </a:rPr>
              <a:t>  -Давайте </a:t>
            </a:r>
            <a:r>
              <a:rPr lang="ru-RU" sz="2400" dirty="0">
                <a:latin typeface="Adventure"/>
              </a:rPr>
              <a:t>сначала все </a:t>
            </a:r>
            <a:r>
              <a:rPr lang="ru-RU" sz="2400" dirty="0" smtClean="0">
                <a:latin typeface="Adventure"/>
              </a:rPr>
              <a:t>вместе сядем…                     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Adventure"/>
              </a:rPr>
              <a:t>из </a:t>
            </a:r>
            <a:r>
              <a:rPr lang="ru-RU" sz="2400" dirty="0" err="1" smtClean="0">
                <a:latin typeface="Adventure"/>
              </a:rPr>
              <a:t>к.ф</a:t>
            </a:r>
            <a:r>
              <a:rPr lang="ru-RU" sz="2400" dirty="0" smtClean="0">
                <a:latin typeface="Adventure"/>
              </a:rPr>
              <a:t>. Экипаж</a:t>
            </a:r>
            <a:endParaRPr lang="ru-RU" sz="2400" dirty="0">
              <a:latin typeface="Adventure"/>
            </a:endParaRPr>
          </a:p>
        </p:txBody>
      </p:sp>
    </p:spTree>
    <p:extLst>
      <p:ext uri="{BB962C8B-B14F-4D97-AF65-F5344CB8AC3E}">
        <p14:creationId xmlns:p14="http://schemas.microsoft.com/office/powerpoint/2010/main" val="45593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13" y="-73124"/>
            <a:ext cx="8090092" cy="758984"/>
          </a:xfrm>
        </p:spPr>
        <p:txBody>
          <a:bodyPr/>
          <a:lstStyle/>
          <a:p>
            <a:r>
              <a:rPr lang="ru-RU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Будущее авиационной столицы</a:t>
            </a:r>
            <a:endParaRPr lang="ru-RU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1520" y="908720"/>
            <a:ext cx="3528392" cy="5314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95936" y="685860"/>
            <a:ext cx="4355934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 smtClean="0">
                <a:latin typeface="Bad Script" panose="02000000000000000000" pitchFamily="2" charset="0"/>
              </a:rPr>
              <a:t>  </a:t>
            </a:r>
            <a:r>
              <a:rPr lang="ru-RU" sz="2700" dirty="0" smtClean="0">
                <a:latin typeface="Bad Script" panose="02000000000000000000" pitchFamily="2" charset="0"/>
              </a:rPr>
              <a:t>…</a:t>
            </a:r>
            <a:r>
              <a:rPr lang="ru-RU" sz="2700" dirty="0">
                <a:latin typeface="Bad Script" panose="02000000000000000000" pitchFamily="2" charset="0"/>
              </a:rPr>
              <a:t>двенадцатилетним мальчишкой я впервые увидел прилетевший </a:t>
            </a:r>
            <a:r>
              <a:rPr lang="ru-RU" sz="2700" dirty="0" err="1">
                <a:latin typeface="Bad Script" panose="02000000000000000000" pitchFamily="2" charset="0"/>
              </a:rPr>
              <a:t>агитсамолет</a:t>
            </a:r>
            <a:r>
              <a:rPr lang="ru-RU" sz="2700" dirty="0">
                <a:latin typeface="Bad Script" panose="02000000000000000000" pitchFamily="2" charset="0"/>
              </a:rPr>
              <a:t>. Среди всех жителей города, сбежавшихся на поле военного городка и окруживших самолет, стоял и я... Потрогал его крылья и мысленно сказал себе: "Буду делать все, но стану только летчиком". </a:t>
            </a:r>
            <a:endParaRPr lang="ru-RU" sz="2700" dirty="0" smtClean="0">
              <a:latin typeface="Bad Script" panose="02000000000000000000" pitchFamily="2" charset="0"/>
            </a:endParaRPr>
          </a:p>
          <a:p>
            <a:pPr marL="0" indent="0" algn="r">
              <a:buNone/>
            </a:pPr>
            <a:r>
              <a:rPr lang="ru-RU" sz="2700" dirty="0" err="1">
                <a:latin typeface="Adventure" panose="02000503020000020003" pitchFamily="2" charset="0"/>
              </a:rPr>
              <a:t>Покрышкин</a:t>
            </a:r>
            <a:r>
              <a:rPr lang="ru-RU" sz="2700" dirty="0">
                <a:latin typeface="Adventure" panose="02000503020000020003" pitchFamily="2" charset="0"/>
              </a:rPr>
              <a:t> Александр Иванович – советский летчик ас, Первый Трижды Герой СССР. Маршал Авиации</a:t>
            </a:r>
          </a:p>
          <a:p>
            <a:pPr marL="0" indent="0"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75832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99592" y="1988840"/>
            <a:ext cx="7063740" cy="3096344"/>
          </a:xfrm>
        </p:spPr>
        <p:txBody>
          <a:bodyPr>
            <a:normAutofit/>
          </a:bodyPr>
          <a:lstStyle/>
          <a:p>
            <a:pPr algn="ctr"/>
            <a:r>
              <a:rPr lang="ru-RU" sz="8800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Спасибо за внимание!!!</a:t>
            </a:r>
            <a:endParaRPr lang="ru-RU" sz="8800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636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866257B-E5CE-4C43-9210-F2DE76BE10B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TC103457515[[fn=Вид]]</Template>
  <TotalTime>196</TotalTime>
  <Words>199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View</vt:lpstr>
      <vt:lpstr>Команда №3  Фотоконкурс   «Авиационная столица в лицах»</vt:lpstr>
      <vt:lpstr>Взлетно-посадочная полоса </vt:lpstr>
      <vt:lpstr>Мне бы в небо…</vt:lpstr>
      <vt:lpstr>Полет мысли</vt:lpstr>
      <vt:lpstr>Экипаж</vt:lpstr>
      <vt:lpstr>Заход на посадку</vt:lpstr>
      <vt:lpstr>Будущее авиационной столицы</vt:lpstr>
      <vt:lpstr>Спасибо за внимание!!!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Команда №3 представляет будущее Авиационной столицы</dc:title>
  <dc:creator>user</dc:creator>
  <cp:lastModifiedBy>Artemeva Tatyana Vladimirovna</cp:lastModifiedBy>
  <cp:revision>44</cp:revision>
  <dcterms:created xsi:type="dcterms:W3CDTF">2013-11-23T14:39:09Z</dcterms:created>
  <dcterms:modified xsi:type="dcterms:W3CDTF">2013-12-04T11:17:29Z</dcterms:modified>
</cp:coreProperties>
</file>